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61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37018"/>
              </p:ext>
            </p:extLst>
          </p:nvPr>
        </p:nvGraphicFramePr>
        <p:xfrm>
          <a:off x="490538" y="1690380"/>
          <a:ext cx="4432872" cy="319102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911210"/>
                <a:gridCol w="525174"/>
                <a:gridCol w="518776"/>
                <a:gridCol w="560245"/>
                <a:gridCol w="423166"/>
                <a:gridCol w="560245"/>
                <a:gridCol w="934056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السيـرة الذاتيـة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C.V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البيانات الشخصية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ar-EG" sz="1200" dirty="0" smtClean="0">
                          <a:effectLst/>
                        </a:rPr>
                        <a:t>   وائل محمد يوسف السيد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Wael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Mohamed Youssef </a:t>
                      </a:r>
                      <a:r>
                        <a:rPr lang="en-US" sz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Elsayed</a:t>
                      </a:r>
                      <a:r>
                        <a:rPr lang="ar-EG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مصري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Egyption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Nationality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</a:t>
                      </a:r>
                      <a:r>
                        <a:rPr lang="ar-SA" sz="1200" dirty="0" smtClean="0">
                          <a:effectLst/>
                        </a:rPr>
                        <a:t>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200" dirty="0" smtClean="0">
                          <a:effectLst/>
                        </a:rPr>
                        <a:t> 1972/3/21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1972/3/21</a:t>
                      </a:r>
                      <a:r>
                        <a:rPr lang="ar-EG" sz="1200" dirty="0" smtClean="0"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date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القاهرة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Cairo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place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متزوج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Married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بطاقة الأحوال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 D. No.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المؤهلات العلمية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التخصص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السنة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النسبة </a:t>
                      </a:r>
                      <a:r>
                        <a:rPr lang="en-US" sz="1200" dirty="0">
                          <a:effectLst/>
                        </a:rPr>
                        <a:t> Grade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دكتوراة الفلسفة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التخطيط</a:t>
                      </a:r>
                      <a:r>
                        <a:rPr lang="ar-EG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العمراني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effectLst/>
                        </a:rPr>
                        <a:t>  2003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2003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</a:rPr>
                        <a:t>Urban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</a:rPr>
                        <a:t> Planning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P.H.D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66649"/>
              </p:ext>
            </p:extLst>
          </p:nvPr>
        </p:nvGraphicFramePr>
        <p:xfrm>
          <a:off x="490536" y="4999831"/>
          <a:ext cx="4432874" cy="1400392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899810"/>
                <a:gridCol w="564291"/>
                <a:gridCol w="773501"/>
                <a:gridCol w="1312744"/>
                <a:gridCol w="882528"/>
              </a:tblGrid>
              <a:tr h="20561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Contact Information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277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1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en-US" sz="1100" b="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dr_wael_yousef@yahoo.com</a:t>
                      </a: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                              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prof.wael_yousef@azhar.edu.eg</a:t>
                      </a:r>
                      <a:endParaRPr lang="en-US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</a:txBody>
                  <a:tcPr marL="52763" marR="5276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E-mail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2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هاتفي الخاص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01156205026 -  01221061946 </a:t>
                      </a:r>
                      <a:endParaRPr kumimoji="0" lang="en-US" altLang="en-US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dobe Arabic" pitchFamily="18" charset="-78"/>
                        <a:ea typeface="+mn-ea"/>
                        <a:cs typeface="+mn-cs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Special Tel.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مدينة نصر- القاهرة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+mn-cs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28737" y="808831"/>
            <a:ext cx="3352800" cy="6445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 دكتور/</a:t>
            </a:r>
            <a:r>
              <a:rPr lang="ar-EG" sz="1400" b="1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1400" b="1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وائل محمد يوسف السيد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</a:t>
            </a:r>
            <a:r>
              <a:rPr kumimoji="0" lang="ar-EG" sz="1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دكتور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بقسم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هندسة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التخطيط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العمراني</a:t>
            </a:r>
          </a:p>
        </p:txBody>
      </p:sp>
      <p:pic>
        <p:nvPicPr>
          <p:cNvPr id="7" name="Picture 2" descr="Pro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" y="732631"/>
            <a:ext cx="533400" cy="71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29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98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06489"/>
              </p:ext>
            </p:extLst>
          </p:nvPr>
        </p:nvGraphicFramePr>
        <p:xfrm>
          <a:off x="719137" y="961232"/>
          <a:ext cx="4038600" cy="525779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r" rtl="1">
                        <a:spcAft>
                          <a:spcPts val="0"/>
                        </a:spcAft>
                        <a:buFont typeface="Traditional Arabic"/>
                        <a:buChar char="-"/>
                      </a:pP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2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الحصول على درجة العالمية (دكتوراه الفلسفة) في هندسة التخطيط العمراني من كلية الهندسة بالقاهرة– جامعة الأزهر، في نوفمبر عام 2003.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2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الحصول على درجة التخصص (الماجستير) في هندسة التخطيط العمراني من كلية الهندسة بالقاهرة– جامعة الأزهر، في يناير عام 2000.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الحصول على درجة البكالوريوس في الهندسة المعمارية من كلية الهندسة بشبرا – جامعة الزقازيق – فرع بنها، بتقدير تراكمي جيد جدا (الأول على الدفعة) في مايو عام 1994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kumimoji="0" lang="ar-EG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رئيس قسم هندسة التخطيط العمراني بنين السابق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انجاز العديد من المشروعات التخطيطية </a:t>
                      </a:r>
                      <a:endParaRPr kumimoji="0" lang="ar-EG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مشروع دراسات المناطق العشوائية للمدن السعودية، 2014-2015.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مشروع تخطيط المناطق والأملاك القديمة المهجورة والأراضي الزراعية المهملة بمنطقة الجوف، 2014-2015.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lvl="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مشروع تأهيل وتطوير وسط المدينة بمحافظة القريات - منطقة الجوف، 2014</a:t>
                      </a:r>
                    </a:p>
                    <a:p>
                      <a:pPr marL="171450" lvl="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مشروع المخطط الإستراتيجي العام لمحافظة أسوان</a:t>
                      </a:r>
                    </a:p>
                    <a:p>
                      <a:pPr marL="171450" lvl="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مشروع التخطيط التفصيلي للقرى بمحافظة قنا.</a:t>
                      </a:r>
                    </a:p>
                    <a:p>
                      <a:pPr marL="171450" lvl="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مشروع دراسة الجدوى الأولية لمقترح مشروع ممر التنمية والتعمير بالصحراء </a:t>
                      </a: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ea typeface="Calibri"/>
                          <a:cs typeface="+mn-cs"/>
                        </a:rPr>
                        <a:t>الغربية</a:t>
                      </a:r>
                      <a:endParaRPr lang="ar-EG" sz="1100" b="0" baseline="0" dirty="0" smtClean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30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072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268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199</cp:revision>
  <dcterms:created xsi:type="dcterms:W3CDTF">2006-08-16T00:00:00Z</dcterms:created>
  <dcterms:modified xsi:type="dcterms:W3CDTF">2022-05-15T21:55:44Z</dcterms:modified>
</cp:coreProperties>
</file>