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6" r:id="rId2"/>
    <p:sldId id="317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252537" y="697706"/>
            <a:ext cx="3352800" cy="74995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 دكتور</a:t>
            </a:r>
            <a:r>
              <a:rPr lang="ar-EG" sz="1400" b="1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علي عبدالله علي البيلي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استاذ</a:t>
            </a:r>
            <a:r>
              <a:rPr kumimoji="0" lang="ar-EG" sz="1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دكتور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بقسم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هندسة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التخطيط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العمراني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62699"/>
              </p:ext>
            </p:extLst>
          </p:nvPr>
        </p:nvGraphicFramePr>
        <p:xfrm>
          <a:off x="490538" y="1494631"/>
          <a:ext cx="4419599" cy="335729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836152"/>
                <a:gridCol w="534388"/>
                <a:gridCol w="467825"/>
                <a:gridCol w="538371"/>
                <a:gridCol w="510415"/>
                <a:gridCol w="681710"/>
                <a:gridCol w="850738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700" dirty="0">
                          <a:effectLst/>
                        </a:rPr>
                        <a:t>السيـرة الذاتيـة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C.V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البيانات الشخصية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علي عبدالله علي البيلي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1"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Ali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AbdelAllah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Ali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مصري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Egyption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Nationality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الميلاد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1986/9/6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1986/9/6</a:t>
                      </a:r>
                      <a:r>
                        <a:rPr lang="ar-EG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Birth date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dirty="0" smtClean="0">
                          <a:effectLst/>
                        </a:rPr>
                        <a:t> كفر الشيخ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Kafr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Elsheik</a:t>
                      </a:r>
                      <a:r>
                        <a:rPr lang="ar-EG" sz="1100" dirty="0" smtClean="0"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Birth place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ar-EG" sz="1100" dirty="0" smtClean="0">
                          <a:effectLst/>
                        </a:rPr>
                        <a:t>متزوج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Married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Marital Status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0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بطاقة الأحوال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I. D. No.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المؤهلات العلمية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التخصص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السنة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النسبة </a:t>
                      </a:r>
                      <a:r>
                        <a:rPr lang="en-US" sz="1100" dirty="0">
                          <a:effectLst/>
                        </a:rPr>
                        <a:t> Grade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Year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Major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Education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دكتوراة الفلسفة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effectLst/>
                        </a:rPr>
                        <a:t>التخطيط العمراني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2002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100" b="0" dirty="0">
                          <a:effectLst/>
                        </a:rPr>
                        <a:t>EXE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2002</a:t>
                      </a: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Urban Planning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P.H.D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90592"/>
              </p:ext>
            </p:extLst>
          </p:nvPr>
        </p:nvGraphicFramePr>
        <p:xfrm>
          <a:off x="490537" y="4923631"/>
          <a:ext cx="4419600" cy="1600200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824552"/>
                <a:gridCol w="574191"/>
                <a:gridCol w="787071"/>
                <a:gridCol w="1335775"/>
                <a:gridCol w="898011"/>
              </a:tblGrid>
              <a:tr h="20561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Contact Information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682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5205730" algn="l"/>
                        </a:tabLst>
                      </a:pPr>
                      <a:endParaRPr lang="en-US" sz="1050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E-mail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هاتفي الخاص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1" indent="0" algn="ctr" defTabSz="912813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  <a:defRPr/>
                      </a:pPr>
                      <a:r>
                        <a:rPr lang="ar-EG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abic Transparent"/>
                        </a:rPr>
                        <a:t> </a:t>
                      </a: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047336248 -  0124557336</a:t>
                      </a:r>
                      <a:endParaRPr kumimoji="0" lang="en-US" altLang="en-US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dobe Arabic" pitchFamily="18" charset="-78"/>
                        <a:ea typeface="+mn-ea"/>
                        <a:cs typeface="+mn-cs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Special Tel.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C:\Users\alouda\Desktop\hgfdg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3" y="697705"/>
            <a:ext cx="734884" cy="74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27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31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77186"/>
              </p:ext>
            </p:extLst>
          </p:nvPr>
        </p:nvGraphicFramePr>
        <p:xfrm>
          <a:off x="719137" y="961232"/>
          <a:ext cx="4038600" cy="57451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chemeClr val="tx1"/>
                          </a:solidFill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</a:rPr>
                        <a:t>بكالوريوس</a:t>
                      </a:r>
                      <a:r>
                        <a:rPr lang="ar-EG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هندسة التخطيط العمراني – جامعة الأزهر  - 1991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ماجستير التخطيط العمراني جامعة الأزهر –1996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دكتوراه التخطيط العمراني جامعة الأزهر –  2002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ar-EG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رئيس قسم هندسة التخطيط العمراني للبنات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EG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1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انجاز العديد من المشروعات التخطيطية :</a:t>
                      </a:r>
                      <a:endParaRPr lang="en-US" sz="1100" b="1" u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دراسة التخطيط والتنمية العمرانية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لاقليم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محافظة الفيوم – وزارة الاسكان و التعمير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مشروع التخطيط الهيكلي لمدينة الفيوم الجديدة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مشروع تنمية مرسي الدخيلة – شرم الشيخ – شركة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المنتزة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للسياحة والاستثمار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دراسة توطين اهالي منطقة القرنة بمدينة الاقصر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تخطيط قرية الطارف الجديدة - الاقصر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تخطيط وتصميم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منطفة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المباني التعليمية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لادارة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الازهر - القاهرة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تصميم قرية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ساندبيتش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( أ ) السويس – العين السخنة – جمعية منف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للاسكان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التعاوني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تصميم قرية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ساندبيتش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( ب ) السويس – العين السخنة – جمعية منف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للاسكان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التعاوني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تصميم مركز الخدمات المتكاملة للقريتين السياحيتين بمنطقة </a:t>
                      </a:r>
                      <a:r>
                        <a:rPr lang="ar-SA" sz="11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الساندبيتش</a:t>
                      </a: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التخطيط العام والتفصيلي للحي الثالث والحي الخامس والمرحلة الثالثة من مركز مدينة     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دمياط الجديدة – وزارة الاسكان والتعمير</a:t>
                      </a:r>
                      <a:endParaRPr lang="en-US" sz="1100" b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171450" lvl="0" indent="-171450" algn="r" rtl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ar-SA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تصميم وتخطيط مركز خدمي متكامل ( تجاري – إداري – ترفيهي .....) – طريق مصر اسماعيلية الصحراوي  - جمعية أحمد عرابي لاستصلاح الاراضي 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Traditional Arabic"/>
                        <a:buChar char="-"/>
                      </a:pPr>
                      <a:endParaRPr lang="ar-EG" sz="1100" baseline="0" dirty="0" smtClean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28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458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281</Words>
  <Application>Microsoft Office PowerPoint</Application>
  <PresentationFormat>Custom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198</cp:revision>
  <dcterms:created xsi:type="dcterms:W3CDTF">2006-08-16T00:00:00Z</dcterms:created>
  <dcterms:modified xsi:type="dcterms:W3CDTF">2022-05-15T21:55:09Z</dcterms:modified>
</cp:coreProperties>
</file>