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22" r:id="rId2"/>
    <p:sldId id="323" r:id="rId3"/>
  </p:sldIdLst>
  <p:sldSz cx="5400675" cy="756126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>
          <p15:clr>
            <a:srgbClr val="A4A3A4"/>
          </p15:clr>
        </p15:guide>
        <p15:guide id="2" pos="17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E9EFF7"/>
    <a:srgbClr val="4D68DD"/>
    <a:srgbClr val="2A65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468" autoAdjust="0"/>
    <p:restoredTop sz="94660"/>
  </p:normalViewPr>
  <p:slideViewPr>
    <p:cSldViewPr>
      <p:cViewPr>
        <p:scale>
          <a:sx n="65" d="100"/>
          <a:sy n="65" d="100"/>
        </p:scale>
        <p:origin x="-2502" y="-6"/>
      </p:cViewPr>
      <p:guideLst>
        <p:guide orient="horz" pos="2382"/>
        <p:guide pos="170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6643F27-6726-479A-8A1D-28EC1046D70B}" type="datetimeFigureOut">
              <a:rPr lang="ar-EG" smtClean="0"/>
              <a:t>15/10/1443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3F9DD24-F8DE-4276-8342-A246884AC60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3703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31CB23B-0BFB-44C1-9B30-5BE455E86125}" type="datetimeFigureOut">
              <a:rPr lang="ar-EG" smtClean="0"/>
              <a:t>15/10/1443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685800"/>
            <a:ext cx="24479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2260FAF-691C-4FDE-989F-8B462AC4392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113845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2348893"/>
            <a:ext cx="4590574" cy="16207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101" y="4284716"/>
            <a:ext cx="3780473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8009-91F5-4E53-8F4E-0DA898D8CADF}" type="datetime1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5B27-640B-409A-AC7E-C1D7C098D2BB}" type="datetime1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15489" y="302802"/>
            <a:ext cx="1215152" cy="64515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0034" y="302802"/>
            <a:ext cx="3555444" cy="645157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D466-AC9D-4339-B77A-77276A486BE9}" type="datetime1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5166-A054-4B8B-915B-57122D918A61}" type="datetime1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616" y="4858812"/>
            <a:ext cx="4590574" cy="150175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616" y="3204786"/>
            <a:ext cx="4590574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C3315-C81B-47A9-BA86-5D17FA7EBAF4}" type="datetime1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0034" y="1764295"/>
            <a:ext cx="238529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45343" y="1764295"/>
            <a:ext cx="238529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72F9-FF82-4E72-8568-1EC621B9CF6F}" type="datetime1">
              <a:rPr lang="en-US" smtClean="0"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034" y="1692533"/>
            <a:ext cx="2386236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0034" y="2397901"/>
            <a:ext cx="2386236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43468" y="1692533"/>
            <a:ext cx="2387173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43468" y="2397901"/>
            <a:ext cx="2387173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C9FE-6BEF-43D3-B724-2FA95A2B2170}" type="datetime1">
              <a:rPr lang="en-US" smtClean="0"/>
              <a:t>5/16/2022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8AE5-2287-4AA2-95FB-CAF20167111D}" type="datetime1">
              <a:rPr lang="en-US" smtClean="0"/>
              <a:t>5/16/2022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DFEE7-9BBE-4093-AB0D-3D7C5783D8C5}" type="datetime1">
              <a:rPr lang="en-US" smtClean="0"/>
              <a:t>5/16/2022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034" y="301050"/>
            <a:ext cx="1776785" cy="12812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1514" y="301051"/>
            <a:ext cx="3019127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0034" y="1582265"/>
            <a:ext cx="177678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0FAD-4B47-42A5-A3EB-2C4D044E2E51}" type="datetime1">
              <a:rPr lang="en-US" smtClean="0"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570" y="5292884"/>
            <a:ext cx="3240405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58570" y="675613"/>
            <a:ext cx="3240405" cy="4536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8570" y="5917739"/>
            <a:ext cx="3240405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7702-C0BB-4AB0-80CD-37949B214D3A}" type="datetime1">
              <a:rPr lang="en-US" smtClean="0"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0034" y="302801"/>
            <a:ext cx="4860608" cy="1260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034" y="1764295"/>
            <a:ext cx="4860608" cy="4990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0034" y="7008171"/>
            <a:ext cx="1260158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66636-CB61-4BFB-8440-83A924D80D94}" type="datetime1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45231" y="7008171"/>
            <a:ext cx="1710214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70484" y="7008171"/>
            <a:ext cx="1260158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E:\شغل مركز التخطيط العمراني\كتيب اعضاء هيئة التدريس\الاطار قائم\IMG-20190616-WA00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884" y="25001"/>
            <a:ext cx="5419559" cy="753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008323"/>
              </p:ext>
            </p:extLst>
          </p:nvPr>
        </p:nvGraphicFramePr>
        <p:xfrm>
          <a:off x="490537" y="1600541"/>
          <a:ext cx="4402893" cy="3124200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{6E25E649-3F16-4E02-A733-19D2CDBF48F0}</a:tableStyleId>
              </a:tblPr>
              <a:tblGrid>
                <a:gridCol w="881230"/>
                <a:gridCol w="620785"/>
                <a:gridCol w="423166"/>
                <a:gridCol w="560245"/>
                <a:gridCol w="423166"/>
                <a:gridCol w="560245"/>
                <a:gridCol w="934056"/>
              </a:tblGrid>
              <a:tr h="307038"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السيـرة الذاتيـة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C.V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</a:tr>
              <a:tr h="255864"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 smtClean="0">
                          <a:effectLst/>
                        </a:rPr>
                        <a:t>البيانات الشخصية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Personal Information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</a:tr>
              <a:tr h="39525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الاسم الرباعي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cs typeface="+mn-cs"/>
                        </a:rPr>
                        <a:t> </a:t>
                      </a:r>
                      <a:r>
                        <a:rPr lang="ar-EG" sz="1100" dirty="0" smtClean="0">
                          <a:effectLst/>
                          <a:cs typeface="+mn-cs"/>
                        </a:rPr>
                        <a:t>     طارق عوض السيد محمد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Tarek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Awad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Elsayed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Mohamed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Name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75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الجنسية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  <a:cs typeface="+mn-cs"/>
                        </a:rPr>
                        <a:t>مصري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cs typeface="+mn-cs"/>
                        </a:rPr>
                        <a:t>Egyption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Nationality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12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تاريخ </a:t>
                      </a:r>
                      <a:r>
                        <a:rPr lang="ar-SA" sz="1200" dirty="0" smtClean="0">
                          <a:effectLst/>
                        </a:rPr>
                        <a:t>الميلاد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EG" sz="1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1975/1/1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1975/1/1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Birth date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1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مكان الميلاد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dirty="0" smtClean="0">
                          <a:effectLst/>
                          <a:cs typeface="+mn-cs"/>
                        </a:rPr>
                        <a:t>القاهرة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cs typeface="+mn-cs"/>
                        </a:rPr>
                        <a:t>Cairo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Birth place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26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الحالة الاجتماعية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EG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متزوج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Married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Marital Status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56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بطاقة الأحوال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I. D. No.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93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المؤهلات العلمية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التخصص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السنة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النسبة </a:t>
                      </a:r>
                      <a:r>
                        <a:rPr lang="en-US" sz="1200" dirty="0">
                          <a:effectLst/>
                        </a:rPr>
                        <a:t> Grade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Year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Major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Education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57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دكتوراة الفلسفة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EG" sz="11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التخطيط العمراني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EG" sz="1050" b="0" dirty="0" smtClean="0">
                          <a:effectLst/>
                          <a:cs typeface="+mn-cs"/>
                        </a:rPr>
                        <a:t>2009 </a:t>
                      </a: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445770" algn="ctr"/>
                        </a:tabLst>
                      </a:pPr>
                      <a:r>
                        <a:rPr lang="en-US" sz="1050" b="0" dirty="0">
                          <a:effectLst/>
                          <a:cs typeface="+mn-cs"/>
                        </a:rPr>
                        <a:t>EXE</a:t>
                      </a: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05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2009</a:t>
                      </a: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Urban Planning</a:t>
                      </a: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P.H.D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404632"/>
              </p:ext>
            </p:extLst>
          </p:nvPr>
        </p:nvGraphicFramePr>
        <p:xfrm>
          <a:off x="490537" y="4847431"/>
          <a:ext cx="4389153" cy="1617128"/>
        </p:xfrm>
        <a:graphic>
          <a:graphicData uri="http://schemas.openxmlformats.org/drawingml/2006/table">
            <a:tbl>
              <a:tblPr rtl="1">
                <a:tableStyleId>{125E5076-3810-47DD-B79F-674D7AD40C01}</a:tableStyleId>
              </a:tblPr>
              <a:tblGrid>
                <a:gridCol w="794105"/>
                <a:gridCol w="574190"/>
                <a:gridCol w="981814"/>
                <a:gridCol w="1141033"/>
                <a:gridCol w="898011"/>
              </a:tblGrid>
              <a:tr h="205614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معلومـات للتواصـل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Contact Information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</a:tr>
              <a:tr h="468256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البريد الالكتروني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Dr.Tarekawad20@gmail.Com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763" marR="527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E-mail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3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هاتفي الخاص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1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01005213914   /    0220332605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763" marR="527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Special Tel.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99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العنوان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100" b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Simplified Arabic"/>
                        </a:rPr>
                        <a:t>فيلا 1212 المجاورة الرابعة – الجلف 1–  مدينة الشروق – القاهرة 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763" marR="527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Address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328737" y="773906"/>
            <a:ext cx="3352800" cy="644525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rtlCol="1" anchor="b"/>
          <a:lstStyle/>
          <a:p>
            <a:pPr lvl="0" algn="ctr">
              <a:defRPr/>
            </a:pPr>
            <a:r>
              <a:rPr lang="ar-EG" b="1" kern="0" dirty="0"/>
              <a:t>أ.م.د/ طارق </a:t>
            </a:r>
            <a:r>
              <a:rPr lang="ar-EG" b="1" kern="0" dirty="0" smtClean="0">
                <a:latin typeface="Calibri"/>
                <a:cs typeface="Arial"/>
              </a:rPr>
              <a:t>عوض يوسف</a:t>
            </a:r>
            <a:endParaRPr kumimoji="0" lang="ar-EG" sz="1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 algn="ctr">
              <a:defRPr/>
            </a:pPr>
            <a:r>
              <a:rPr lang="ar-EG" sz="1400" b="1" kern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أستاذ مساعد بقسم هندسة التخطيط العمراني</a:t>
            </a:r>
          </a:p>
        </p:txBody>
      </p:sp>
      <p:pic>
        <p:nvPicPr>
          <p:cNvPr id="1026" name="Picture 2" descr="دكتور طار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" y="712786"/>
            <a:ext cx="567532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690895" y="7133431"/>
            <a:ext cx="46664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dirty="0" smtClean="0"/>
              <a:t>37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3717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E:\شغل مركز التخطيط العمراني\كتيب اعضاء هيئة التدريس\الاطار قائم\IMG-20190616-WA00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884" y="25001"/>
            <a:ext cx="5419559" cy="753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827640"/>
              </p:ext>
            </p:extLst>
          </p:nvPr>
        </p:nvGraphicFramePr>
        <p:xfrm>
          <a:off x="719137" y="885031"/>
          <a:ext cx="4038600" cy="5562284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{6E25E649-3F16-4E02-A733-19D2CDBF48F0}</a:tableStyleId>
              </a:tblPr>
              <a:tblGrid>
                <a:gridCol w="2380703"/>
                <a:gridCol w="1657897"/>
              </a:tblGrid>
              <a:tr h="2130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300" dirty="0">
                          <a:effectLst/>
                        </a:rPr>
                        <a:t>الخبرات العملية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855" marR="668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Experience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855" marR="66855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47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342900" lvl="0" indent="-342900" algn="r" rtl="1">
                        <a:spcAft>
                          <a:spcPts val="0"/>
                        </a:spcAft>
                        <a:buFont typeface="Traditional Arabic"/>
                        <a:buChar char="-"/>
                      </a:pPr>
                      <a:endParaRPr lang="en-US" sz="1100" b="0" dirty="0" smtClean="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r-EG" sz="1100" b="0" dirty="0" smtClean="0">
                          <a:solidFill>
                            <a:srgbClr val="000000"/>
                          </a:solidFill>
                          <a:effectLst/>
                          <a:ea typeface="Times New Roman"/>
                          <a:cs typeface="+mn-cs"/>
                        </a:rPr>
                        <a:t>بكالوريوس هندسة التخطيط العمرانى - ج الازهر- جيد جيدا (مايو 1999م). </a:t>
                      </a:r>
                    </a:p>
                    <a:p>
                      <a:pPr marL="342900" lvl="0" indent="-342900" algn="justLow" rtl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Times New Roman"/>
                        <a:buChar char="-"/>
                        <a:tabLst>
                          <a:tab pos="215900" algn="l"/>
                        </a:tabLst>
                      </a:pPr>
                      <a:r>
                        <a:rPr lang="ar-EG" sz="1100" b="0" kern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درجة الماجستير فى التخطيط العمرانى – جامعة</a:t>
                      </a:r>
                      <a:r>
                        <a:rPr lang="ar-EG" sz="1100" b="0" kern="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الأزهر </a:t>
                      </a:r>
                      <a:r>
                        <a:rPr lang="ar-EG" sz="1100" b="0" kern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2005</a:t>
                      </a:r>
                      <a:endParaRPr lang="en-US" sz="1100" b="1" kern="0" dirty="0" smtClean="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342900" lvl="0" indent="-342900" algn="justLow" rtl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Times New Roman"/>
                        <a:buChar char="-"/>
                        <a:tabLst>
                          <a:tab pos="215900" algn="l"/>
                        </a:tabLst>
                      </a:pPr>
                      <a:r>
                        <a:rPr lang="ar-EG" sz="1100" b="0" kern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درجة الدكتوراه فى التخطيط العمرانى – جامعة</a:t>
                      </a:r>
                      <a:r>
                        <a:rPr lang="ar-EG" sz="1100" b="0" kern="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موسكو</a:t>
                      </a:r>
                      <a:r>
                        <a:rPr lang="ar-EG" sz="1100" b="0" kern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 2009</a:t>
                      </a:r>
                      <a:endParaRPr kumimoji="0" lang="ar-EG" sz="11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ar-SA" sz="11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انجاز العديد من المشروعات التخطيطية </a:t>
                      </a:r>
                      <a:endParaRPr kumimoji="0" lang="ar-EG" sz="11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33680" algn="l"/>
                        </a:tabLst>
                      </a:pPr>
                      <a:r>
                        <a:rPr lang="ar-EG" sz="1100" b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العمل كخبير تخطيط عمراني واستراتيجي</a:t>
                      </a:r>
                      <a:r>
                        <a:rPr lang="ar-EG" sz="1100" b="1" dirty="0" smtClean="0">
                          <a:effectLst/>
                          <a:latin typeface="Arial"/>
                          <a:ea typeface="Times New Roman"/>
                          <a:cs typeface="+mn-cs"/>
                        </a:rPr>
                        <a:t>، </a:t>
                      </a:r>
                      <a:r>
                        <a:rPr lang="ar-EG" sz="1100" b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وتصميم حضري وتخطيط تفصيلي بمشروعات متنوعة.</a:t>
                      </a:r>
                      <a:endParaRPr lang="en-US" sz="1100" b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33680" algn="l"/>
                        </a:tabLst>
                      </a:pPr>
                      <a:r>
                        <a:rPr lang="ar-EG" sz="1100" b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إعداد العرض الفني لمشروع تطوير وتنمية المناطق الصناعية القائمة، المطروحة من الهيئة العامة للتنمية الصناعية (في مدينة 6 أكتوبر وأبو رواش)</a:t>
                      </a:r>
                      <a:endParaRPr lang="en-US" sz="1100" b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33680" algn="l"/>
                        </a:tabLst>
                      </a:pPr>
                      <a:r>
                        <a:rPr lang="ar-EG" sz="1100" b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العمل كخبير تخطيط عمراني واستراتيجى, وتصميم حضري وتفصيلي لإعداد المخطط الاستراتيجي العام والتفصيلي لمدينة الزقازيق ، ومدينة أبو كبير، بمحافظة الشرقية.</a:t>
                      </a:r>
                      <a:endParaRPr lang="en-US" sz="1100" b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171450" indent="-171450" algn="r" rtl="1">
                        <a:buFont typeface="Arial" pitchFamily="34" charset="0"/>
                        <a:buChar char="•"/>
                      </a:pPr>
                      <a:r>
                        <a:rPr lang="ar-EG" sz="1100" b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إعداد العرض الفني لتنمية منطقة المثلث بمدينة السويس.</a:t>
                      </a:r>
                    </a:p>
                    <a:p>
                      <a:pPr marL="171450" indent="-171450" algn="r" rtl="1">
                        <a:buFont typeface="Arial" pitchFamily="34" charset="0"/>
                        <a:buChar char="•"/>
                      </a:pPr>
                      <a:r>
                        <a:rPr lang="ar-EG" sz="1100" b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اعداد مخططات العامة للقري والعزب واعداد النماذج التخطيطية والمعمارية لعدد 64 قرية بمحافظة المنيا</a:t>
                      </a:r>
                    </a:p>
                    <a:p>
                      <a:pPr marL="342900" lvl="0" indent="-342900" algn="just" rtl="1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45110" algn="l"/>
                          <a:tab pos="342900" algn="l"/>
                        </a:tabLst>
                      </a:pPr>
                      <a:r>
                        <a:rPr lang="ar-EG" sz="1100" b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أعمال اللاندسكيب للحديقة المركزية بمدينتي</a:t>
                      </a:r>
                      <a:endParaRPr lang="en-US" sz="1100" b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342900" lvl="0" indent="-342900" algn="just" rtl="1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45110" algn="l"/>
                          <a:tab pos="342900" algn="l"/>
                        </a:tabLst>
                      </a:pPr>
                      <a:r>
                        <a:rPr lang="ar-EG" sz="1100" b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أعمال اللاندسكيب للنادي الرياضي بمدينتي، المالي والفني لمشروع تنمية غرب مدينة قنا الجديدة</a:t>
                      </a:r>
                      <a:endParaRPr lang="en-US" sz="1100" b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  <a:tabLst>
                          <a:tab pos="179705" algn="l"/>
                        </a:tabLs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Simplified Arabic"/>
                          <a:ea typeface="Times New Roman"/>
                          <a:cs typeface="+mn-cs"/>
                        </a:rPr>
                        <a:t> </a:t>
                      </a:r>
                      <a:endParaRPr lang="en-US" sz="1100" b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6855" marR="668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855" marR="668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90895" y="7133431"/>
            <a:ext cx="46664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dirty="0" smtClean="0"/>
              <a:t>38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41460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6485</TotalTime>
  <Words>255</Words>
  <Application>Microsoft Office PowerPoint</Application>
  <PresentationFormat>Custom</PresentationFormat>
  <Paragraphs>74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المصطفى بدين</dc:creator>
  <cp:lastModifiedBy>shop</cp:lastModifiedBy>
  <cp:revision>207</cp:revision>
  <dcterms:created xsi:type="dcterms:W3CDTF">2006-08-16T00:00:00Z</dcterms:created>
  <dcterms:modified xsi:type="dcterms:W3CDTF">2022-05-16T20:58:38Z</dcterms:modified>
</cp:coreProperties>
</file>