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82" r:id="rId3"/>
  </p:sldIdLst>
  <p:sldSz cx="5400675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9EFF7"/>
    <a:srgbClr val="4D68DD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68" autoAdjust="0"/>
    <p:restoredTop sz="94660"/>
  </p:normalViewPr>
  <p:slideViewPr>
    <p:cSldViewPr>
      <p:cViewPr>
        <p:scale>
          <a:sx n="65" d="100"/>
          <a:sy n="65" d="100"/>
        </p:scale>
        <p:origin x="-2502" y="-6"/>
      </p:cViewPr>
      <p:guideLst>
        <p:guide orient="horz" pos="2382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3F27-6726-479A-8A1D-28EC1046D70B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F9DD24-F8DE-4276-8342-A246884AC60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703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CB23B-0BFB-44C1-9B30-5BE455E86125}" type="datetimeFigureOut">
              <a:rPr lang="ar-EG" smtClean="0"/>
              <a:t>14/10/1443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60FAF-691C-4FDE-989F-8B462AC439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138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48893"/>
            <a:ext cx="4590574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284716"/>
            <a:ext cx="3780473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8009-91F5-4E53-8F4E-0DA898D8CADF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5B27-640B-409A-AC7E-C1D7C098D2BB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89" y="302802"/>
            <a:ext cx="1215152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034" y="302802"/>
            <a:ext cx="3555444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D466-AC9D-4339-B77A-77276A486BE9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5166-A054-4B8B-915B-57122D918A6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58812"/>
            <a:ext cx="45905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04786"/>
            <a:ext cx="45905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3315-C81B-47A9-BA86-5D17FA7EBAF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5343" y="1764295"/>
            <a:ext cx="238529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72F9-FF82-4E72-8568-1EC621B9CF6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692533"/>
            <a:ext cx="238623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397901"/>
            <a:ext cx="238623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8" y="1692533"/>
            <a:ext cx="238717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8" y="2397901"/>
            <a:ext cx="238717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9FE-6BEF-43D3-B724-2FA95A2B2170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8AE5-2287-4AA2-95FB-CAF20167111D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FEE7-9BBE-4093-AB0D-3D7C5783D8C5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1050"/>
            <a:ext cx="177678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4" y="301051"/>
            <a:ext cx="3019127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4" y="1582265"/>
            <a:ext cx="177678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FAD-4B47-42A5-A3EB-2C4D044E2E51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292884"/>
            <a:ext cx="324040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5613"/>
            <a:ext cx="324040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17739"/>
            <a:ext cx="324040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7702-C0BB-4AB0-80CD-37949B214D3A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2801"/>
            <a:ext cx="4860608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64295"/>
            <a:ext cx="4860608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6636-CB61-4BFB-8440-83A924D80D94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08171"/>
            <a:ext cx="171021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08171"/>
            <a:ext cx="12601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kenawy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16005"/>
              </p:ext>
            </p:extLst>
          </p:nvPr>
        </p:nvGraphicFramePr>
        <p:xfrm>
          <a:off x="490534" y="1647031"/>
          <a:ext cx="4419136" cy="319102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835686"/>
                <a:gridCol w="631676"/>
                <a:gridCol w="430590"/>
                <a:gridCol w="570075"/>
                <a:gridCol w="430590"/>
                <a:gridCol w="570075"/>
                <a:gridCol w="950444"/>
              </a:tblGrid>
              <a:tr h="307038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السيـرة الذاتيـة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C.V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255864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</a:rPr>
                        <a:t>البيانات الشخصية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Information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952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الاسم الرباعي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ar-EG" sz="1100" dirty="0" smtClean="0">
                          <a:effectLst/>
                        </a:rPr>
                        <a:t>   عبدالرحيم قاسم قناوي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Abdelrehim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Kassem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Kenawy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5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الجنسية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مصري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Egyption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Nationality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تاريخ </a:t>
                      </a:r>
                      <a:r>
                        <a:rPr lang="ar-SA" sz="1200" dirty="0" smtClean="0">
                          <a:effectLst/>
                        </a:rPr>
                        <a:t>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ar-EG" sz="1100" dirty="0" smtClean="0">
                          <a:effectLst/>
                        </a:rPr>
                        <a:t>1972/11/13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1972/11/13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date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مكان الميلاد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القاهرة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Cairo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Birth place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الحالة الاجتماعية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Marital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بطاقة الأحوال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I. D. No.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المؤهلات العلمية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التخصص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السنة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النسبة </a:t>
                      </a:r>
                      <a:r>
                        <a:rPr lang="en-US" sz="1200" dirty="0">
                          <a:effectLst/>
                        </a:rPr>
                        <a:t> Grade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دكتوراة الفلسفة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التخطيط العمراني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effectLst/>
                        </a:rPr>
                        <a:t>  </a:t>
                      </a:r>
                      <a:r>
                        <a:rPr lang="ar-EG" sz="1050" b="0" dirty="0" smtClean="0">
                          <a:effectLst/>
                        </a:rPr>
                        <a:t>2005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100" b="0" dirty="0">
                          <a:effectLst/>
                        </a:rPr>
                        <a:t>EXE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EG" sz="11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Urban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Planning 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P.H.D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9278" marR="692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41498"/>
              </p:ext>
            </p:extLst>
          </p:nvPr>
        </p:nvGraphicFramePr>
        <p:xfrm>
          <a:off x="490537" y="4999831"/>
          <a:ext cx="4359172" cy="1617128"/>
        </p:xfrm>
        <a:graphic>
          <a:graphicData uri="http://schemas.openxmlformats.org/drawingml/2006/table">
            <a:tbl>
              <a:tblPr rtl="1">
                <a:tableStyleId>{125E5076-3810-47DD-B79F-674D7AD40C01}</a:tableStyleId>
              </a:tblPr>
              <a:tblGrid>
                <a:gridCol w="764124"/>
                <a:gridCol w="574190"/>
                <a:gridCol w="981814"/>
                <a:gridCol w="1141033"/>
                <a:gridCol w="898011"/>
              </a:tblGrid>
              <a:tr h="205614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معلومـات للتواصـل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Contact Information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682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البريد الالكتروني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alkenawy@yahoo.com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alomran2007@yahoo.com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E-mail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هاتفي الخاص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0" dirty="0" smtClean="0">
                          <a:solidFill>
                            <a:schemeClr val="tx1"/>
                          </a:solidFill>
                          <a:effectLst/>
                          <a:ea typeface="Times New Roman"/>
                          <a:cs typeface="Times New Roman"/>
                        </a:rPr>
                        <a:t>01007399558 – 0228434923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Special Tel.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العنوان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chemeClr val="tx1"/>
                          </a:solidFill>
                          <a:effectLst/>
                          <a:ea typeface="Times New Roman"/>
                          <a:cs typeface="Times New Roman"/>
                        </a:rPr>
                        <a:t>المقطم – الهضبة العليا - منطقة س – ش الفرقان - عمارة 8895 – من ش 9.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2763" marR="527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28737" y="773906"/>
            <a:ext cx="3352800" cy="64452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1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b="1" kern="0" dirty="0" smtClean="0">
                <a:latin typeface="Calibri"/>
                <a:cs typeface="Arial"/>
              </a:rPr>
              <a:t>أ.د/ عبدالرحيم قاسم قناوي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مدرس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قسم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هندسة </a:t>
            </a:r>
            <a:r>
              <a:rPr kumimoji="0" lang="ar-EG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التخطيط </a:t>
            </a:r>
            <a:r>
              <a:rPr kumimoji="0" lang="ar-EG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العمراني</a:t>
            </a:r>
          </a:p>
        </p:txBody>
      </p:sp>
      <p:pic>
        <p:nvPicPr>
          <p:cNvPr id="2050" name="Picture 2" descr="د عبدالرحيم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7" t="8604"/>
          <a:stretch>
            <a:fillRect/>
          </a:stretch>
        </p:blipFill>
        <p:spPr bwMode="auto">
          <a:xfrm>
            <a:off x="711993" y="715564"/>
            <a:ext cx="540544" cy="761207"/>
          </a:xfrm>
          <a:prstGeom prst="rect">
            <a:avLst/>
          </a:prstGeom>
          <a:noFill/>
          <a:ln w="12700">
            <a:solidFill>
              <a:srgbClr val="5F497A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33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924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شغل مركز التخطيط العمراني\كتيب اعضاء هيئة التدريس\الاطار قائم\IMG-20190616-WA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4" y="25001"/>
            <a:ext cx="5419559" cy="7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36785"/>
              </p:ext>
            </p:extLst>
          </p:nvPr>
        </p:nvGraphicFramePr>
        <p:xfrm>
          <a:off x="719137" y="961232"/>
          <a:ext cx="4038600" cy="588994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{6E25E649-3F16-4E02-A733-19D2CDBF48F0}</a:tableStyleId>
              </a:tblPr>
              <a:tblGrid>
                <a:gridCol w="2380703"/>
                <a:gridCol w="1657897"/>
              </a:tblGrid>
              <a:tr h="213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الخبرات العملية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100" b="1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Times New Roman"/>
                        </a:rPr>
                        <a:t>بكالوريوس هندسة التخطيط العمرانى - ج الازهر- جيد جيدا مع مرتبة الشرف (مايو 1997م). </a:t>
                      </a:r>
                    </a:p>
                    <a:p>
                      <a:pPr marL="342900" lvl="0" indent="-342900" algn="justLow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دبلومة فى التخطيط العمرانى – ج الازهر (2000م).</a:t>
                      </a:r>
                      <a:endParaRPr lang="en-US" sz="1050" b="1" kern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درجة الماجستير فى التخطيط العمرانى – جامعة كاسل بالمانيا (19 ديسمبر 2002م).</a:t>
                      </a:r>
                      <a:endParaRPr lang="en-US" sz="1050" b="1" kern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kern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درجة الدكتوراه فى التخطيط العمرانى – جامعة كاسل بالمانيا (22 يونية 2005م).</a:t>
                      </a:r>
                      <a:endParaRPr kumimoji="0" lang="ar-EG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انجاز العديد من المشروعات التخطيطية 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المشاركة فى إعداد المخطط الإستراتيجى لمحافظة أسوان  (ج الأزهر – 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GOPP</a:t>
                      </a: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  <a:endParaRPr lang="en-US" sz="105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Times New Roman"/>
                        </a:rPr>
                        <a:t>المشاركة فى إعداد المخطط الإستراتيجى العام والتفصيلى لمدينة ههيا, محافظة الشرقية</a:t>
                      </a: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شارك في وضع المخطط العام والتفصيلي واعداد رسومات تنسيق الموقع و الرسومات التنفيذية لمشروع إمتداد مدينة 6 أكتوبر الجديدة (15000 فدان).</a:t>
                      </a:r>
                      <a:endParaRPr lang="ar-EG" sz="1050" b="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Times New Roman"/>
                        </a:rPr>
                        <a:t>تنمية و تطوير قرى مركز مدينة السادات, محافظة المنوفية</a:t>
                      </a: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Times New Roman"/>
                        </a:rPr>
                        <a:t>تطوير وتجميل ميدان (النافورة, الساعة, الجمعة) بجمعية أحمد عرابي</a:t>
                      </a:r>
                      <a:r>
                        <a:rPr lang="ar-EG" sz="1100" b="0" baseline="0" dirty="0" smtClean="0">
                          <a:solidFill>
                            <a:schemeClr val="dk1"/>
                          </a:solidFill>
                          <a:effectLst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ea typeface="Times New Roman"/>
                          <a:cs typeface="Times New Roman"/>
                        </a:rPr>
                        <a:t>شارك فى إعداد المخطط العام و التفصيلى و رسومات تنسيق الموقع لمدينة اسوان الجديدة</a:t>
                      </a:r>
                    </a:p>
                    <a:p>
                      <a:pPr marL="342900" lvl="0" indent="-34290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  <a:tabLst>
                          <a:tab pos="215900" algn="l"/>
                        </a:tabLst>
                      </a:pPr>
                      <a:r>
                        <a:rPr lang="ar-EG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مشروع المخطط العام و التفصيلي لمنطقة المساندة بميناء السخنة 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(Logistic Center)</a:t>
                      </a:r>
                      <a:endParaRPr lang="en-US" sz="105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855" marR="668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0895" y="7133431"/>
            <a:ext cx="4666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dirty="0" smtClean="0"/>
              <a:t>34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241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277</Words>
  <Application>Microsoft Office PowerPoint</Application>
  <PresentationFormat>Custom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المصطفى بدين</dc:creator>
  <cp:lastModifiedBy>shop</cp:lastModifiedBy>
  <cp:revision>203</cp:revision>
  <dcterms:created xsi:type="dcterms:W3CDTF">2006-08-16T00:00:00Z</dcterms:created>
  <dcterms:modified xsi:type="dcterms:W3CDTF">2022-05-15T21:56:35Z</dcterms:modified>
</cp:coreProperties>
</file>