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0" r:id="rId2"/>
    <p:sldId id="321" r:id="rId3"/>
  </p:sldIdLst>
  <p:sldSz cx="5400675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9EFF7"/>
    <a:srgbClr val="4D68DD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68" autoAdjust="0"/>
    <p:restoredTop sz="94660"/>
  </p:normalViewPr>
  <p:slideViewPr>
    <p:cSldViewPr>
      <p:cViewPr>
        <p:scale>
          <a:sx n="65" d="100"/>
          <a:sy n="65" d="100"/>
        </p:scale>
        <p:origin x="-2502" y="-6"/>
      </p:cViewPr>
      <p:guideLst>
        <p:guide orient="horz" pos="2382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643F27-6726-479A-8A1D-28EC1046D70B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F9DD24-F8DE-4276-8342-A246884AC60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703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1CB23B-0BFB-44C1-9B30-5BE455E86125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260FAF-691C-4FDE-989F-8B462AC439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1384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2348893"/>
            <a:ext cx="4590574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01" y="4284716"/>
            <a:ext cx="3780473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8009-91F5-4E53-8F4E-0DA898D8CADF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B27-640B-409A-AC7E-C1D7C098D2BB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302802"/>
            <a:ext cx="1215152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302802"/>
            <a:ext cx="3555444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D466-AC9D-4339-B77A-77276A486BE9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5166-A054-4B8B-915B-57122D918A6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16" y="4858812"/>
            <a:ext cx="45905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616" y="3204786"/>
            <a:ext cx="459057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3315-C81B-47A9-BA86-5D17FA7EBAF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343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2F9-FF82-4E72-8568-1EC621B9CF6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692533"/>
            <a:ext cx="2386236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4" y="2397901"/>
            <a:ext cx="2386236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468" y="1692533"/>
            <a:ext cx="238717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8" y="2397901"/>
            <a:ext cx="238717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9FE-6BEF-43D3-B724-2FA95A2B2170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8AE5-2287-4AA2-95FB-CAF20167111D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FEE7-9BBE-4093-AB0D-3D7C5783D8C5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301050"/>
            <a:ext cx="177678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14" y="301051"/>
            <a:ext cx="3019127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034" y="1582265"/>
            <a:ext cx="177678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FAD-4B47-42A5-A3EB-2C4D044E2E51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70" y="5292884"/>
            <a:ext cx="324040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8570" y="675613"/>
            <a:ext cx="324040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570" y="5917739"/>
            <a:ext cx="324040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702-C0BB-4AB0-80CD-37949B214D3A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34" y="302801"/>
            <a:ext cx="4860608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764295"/>
            <a:ext cx="4860608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66636-CB61-4BFB-8440-83A924D80D9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231" y="7008171"/>
            <a:ext cx="171021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048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959541"/>
              </p:ext>
            </p:extLst>
          </p:nvPr>
        </p:nvGraphicFramePr>
        <p:xfrm>
          <a:off x="490538" y="1647031"/>
          <a:ext cx="4419599" cy="319102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836152"/>
                <a:gridCol w="631676"/>
                <a:gridCol w="430590"/>
                <a:gridCol w="570074"/>
                <a:gridCol w="430590"/>
                <a:gridCol w="570074"/>
                <a:gridCol w="950443"/>
              </a:tblGrid>
              <a:tr h="307038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السيـرة الذاتيـة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C.V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255864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البيانات الشخصية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Personal Information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952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الاسم الرباعي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ar-EG" sz="1100" dirty="0" smtClean="0">
                          <a:effectLst/>
                        </a:rPr>
                        <a:t>    محمد فتحي عبدالسلام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Mohamed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Fathy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Abdelsalam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5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الجنسية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مصري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Egyption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Nationality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تاريخ </a:t>
                      </a:r>
                      <a:r>
                        <a:rPr lang="ar-SA" sz="1200" dirty="0" smtClean="0">
                          <a:effectLst/>
                        </a:rPr>
                        <a:t>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1968/9/15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1968/9/15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date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مكان 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</a:rPr>
                        <a:t>القاهرة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Cairo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place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الحالة الاجتماعية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Marital Status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بطاقة الأحوال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I. D. No.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المؤهلات العلمية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التخصص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السنة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النسبة </a:t>
                      </a:r>
                      <a:r>
                        <a:rPr lang="en-US" sz="1200" dirty="0">
                          <a:effectLst/>
                        </a:rPr>
                        <a:t> Grade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Major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دكتوراة الفلسفة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ar-EG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التخطيط العمراني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000" dirty="0" smtClean="0">
                          <a:effectLst/>
                          <a:cs typeface="+mn-cs"/>
                        </a:rPr>
                        <a:t>2002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</a:tabLst>
                      </a:pPr>
                      <a:r>
                        <a:rPr lang="en-US" sz="1000" dirty="0">
                          <a:effectLst/>
                          <a:cs typeface="+mn-cs"/>
                        </a:rPr>
                        <a:t>EXE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Urban Planning</a:t>
                      </a: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P.H.D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95973"/>
              </p:ext>
            </p:extLst>
          </p:nvPr>
        </p:nvGraphicFramePr>
        <p:xfrm>
          <a:off x="490534" y="4923631"/>
          <a:ext cx="4432876" cy="1493520"/>
        </p:xfrm>
        <a:graphic>
          <a:graphicData uri="http://schemas.openxmlformats.org/drawingml/2006/table">
            <a:tbl>
              <a:tblPr rtl="1">
                <a:tableStyleId>{125E5076-3810-47DD-B79F-674D7AD40C01}</a:tableStyleId>
              </a:tblPr>
              <a:tblGrid>
                <a:gridCol w="899811"/>
                <a:gridCol w="564290"/>
                <a:gridCol w="964887"/>
                <a:gridCol w="1121360"/>
                <a:gridCol w="882528"/>
              </a:tblGrid>
              <a:tr h="205614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معلومـات للتواصـل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Contact Information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682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البريد الالكتروني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m_fathy22@hotmail.com </a:t>
                      </a: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E-mail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5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هاتفي الخاص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2877945 / 0100 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Special Tel.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9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العنوان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Address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328737" y="773906"/>
            <a:ext cx="3352800" cy="64452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1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b="1" kern="0" dirty="0" err="1" smtClean="0">
                <a:latin typeface="Calibri"/>
                <a:cs typeface="Arial"/>
              </a:rPr>
              <a:t>أ.م.د</a:t>
            </a:r>
            <a:r>
              <a:rPr lang="ar-EG" b="1" kern="0" dirty="0" smtClean="0">
                <a:latin typeface="Calibri"/>
                <a:cs typeface="Arial"/>
              </a:rPr>
              <a:t>/ محمد فتحي عبدالسلام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أستاذ مساعد </a:t>
            </a:r>
            <a:r>
              <a:rPr lang="ar-EG" sz="1400" b="1" kern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قسم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هندسة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التخطيط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العمراني</a:t>
            </a:r>
          </a:p>
        </p:txBody>
      </p:sp>
      <p:pic>
        <p:nvPicPr>
          <p:cNvPr id="7" name="Picture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137" y="808831"/>
            <a:ext cx="475013" cy="609600"/>
          </a:xfrm>
          <a:prstGeom prst="rect">
            <a:avLst/>
          </a:prstGeom>
          <a:noFill/>
          <a:ln w="190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35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073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96511"/>
              </p:ext>
            </p:extLst>
          </p:nvPr>
        </p:nvGraphicFramePr>
        <p:xfrm>
          <a:off x="719137" y="961232"/>
          <a:ext cx="4038600" cy="5257799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2380703"/>
                <a:gridCol w="1657897"/>
              </a:tblGrid>
              <a:tr h="213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300" dirty="0">
                          <a:effectLst/>
                        </a:rPr>
                        <a:t>الخبرات العملية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b="0" dirty="0" smtClean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1450" indent="-171450" algn="r" rtl="1" hangingPunct="0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بكالوريوس الهندسة المعمارية ـ كلية الهندسة ـ جامعة عين شمس ـ يونيو 1990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 hangingPunct="0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درجة الماجيستير في الهندسة "الهندسة المعمارية ـ تخطيط المدن" ـ مارس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ar-EG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1996</a:t>
                      </a: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 hangingPunct="0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درجة </a:t>
                      </a:r>
                      <a:r>
                        <a:rPr lang="ar-SA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الدكتوراة</a:t>
                      </a: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في التخطيط العمراني ـ  6/1/2002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 hangingPunct="0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مسجل كاستشاري في مجال الدراسات العمرانية بالهيئة العامة للتخطيط العمراني في مصر منذ 14/11/2010 </a:t>
                      </a:r>
                      <a:endParaRPr kumimoji="0" lang="en-US" sz="11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ar-SA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انجاز العديد من المشروعات التخطيطية </a:t>
                      </a:r>
                      <a:endParaRPr kumimoji="0" lang="en-US" sz="11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المشاركة في إعداد المخططات العمرانية الإرشادية والاستراتيجية للعديد من القرى المصرية بمحافظات الوجه البحري </a:t>
                      </a:r>
                      <a:r>
                        <a:rPr lang="ar-EG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القيام بإعداد التصميمات المعمارية لبعض المباني السكنية والفيلات المتميزة بمدن الشروق و6 اكتوبر والرحاب ، والإشراف على تنفيذها </a:t>
                      </a:r>
                      <a:r>
                        <a:rPr lang="ar-EG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36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898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6482</TotalTime>
  <Words>189</Words>
  <Application>Microsoft Office PowerPoint</Application>
  <PresentationFormat>Custom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المصطفى بدين</dc:creator>
  <cp:lastModifiedBy>shop</cp:lastModifiedBy>
  <cp:revision>205</cp:revision>
  <dcterms:created xsi:type="dcterms:W3CDTF">2006-08-16T00:00:00Z</dcterms:created>
  <dcterms:modified xsi:type="dcterms:W3CDTF">2022-05-15T21:56:58Z</dcterms:modified>
</cp:coreProperties>
</file>